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706" autoAdjust="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A9BCE0C-CD74-4A59-802C-6D2F8C15331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798501B-77B5-4365-9881-C6E19A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04FDEA8-CBB8-46CC-9562-028963DBC5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8BD8E7-1312-41F3-99C4-6DA5AF8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001"/>
            <a:ext cx="10515600" cy="1325389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0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Christopher </a:t>
            </a:r>
            <a:r>
              <a:rPr lang="en-US" dirty="0" err="1" smtClean="0"/>
              <a:t>bAUMAN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813" y="5029281"/>
            <a:ext cx="11125200" cy="914400"/>
          </a:xfrm>
        </p:spPr>
        <p:txBody>
          <a:bodyPr/>
          <a:lstStyle/>
          <a:p>
            <a:r>
              <a:rPr lang="en-US" dirty="0" smtClean="0"/>
              <a:t>Conversation Class</a:t>
            </a:r>
            <a:endParaRPr lang="en-US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40" r="21140"/>
          <a:stretch>
            <a:fillRect/>
          </a:stretch>
        </p:blipFill>
        <p:spPr/>
      </p:pic>
      <p:pic>
        <p:nvPicPr>
          <p:cNvPr id="8" name="Picture Placeholder 7"/>
          <p:cNvPicPr>
            <a:picLocks noGrp="1" noChangeAspect="1"/>
          </p:cNvPicPr>
          <p:nvPr>
            <p:ph type="pic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4" r="14814"/>
          <a:stretch>
            <a:fillRect/>
          </a:stretch>
        </p:blipFill>
        <p:spPr/>
      </p:pic>
      <p:pic>
        <p:nvPicPr>
          <p:cNvPr id="9" name="Picture Placeholder 8"/>
          <p:cNvPicPr>
            <a:picLocks noGrp="1" noChangeAspect="1"/>
          </p:cNvPicPr>
          <p:nvPr>
            <p:ph type="pic" idx="1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68" r="21768"/>
          <a:stretch>
            <a:fillRect/>
          </a:stretch>
        </p:blipFill>
        <p:spPr/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20" y="4618143"/>
            <a:ext cx="2943225" cy="15525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680" y="3848348"/>
            <a:ext cx="3883085" cy="286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 hidden="1">
            <a:extLst>
              <a:ext uri="{FF2B5EF4-FFF2-40B4-BE49-F238E27FC236}">
                <a16:creationId xmlns:a16="http://schemas.microsoft.com/office/drawing/2014/main" xmlns="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Infographic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xmlns="" id="{4D5ED44B-169A-4277-B921-884EDA54B107}"/>
              </a:ext>
            </a:extLst>
          </p:cNvPr>
          <p:cNvSpPr txBox="1"/>
          <p:nvPr/>
        </p:nvSpPr>
        <p:spPr>
          <a:xfrm>
            <a:off x="5976392" y="6423196"/>
            <a:ext cx="2509839" cy="1038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675" b="1" noProof="1"/>
              <a:t>Chris Bauman</a:t>
            </a:r>
            <a:endParaRPr lang="en-US" sz="675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67" y="354834"/>
            <a:ext cx="4731279" cy="24957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766" y="3920065"/>
            <a:ext cx="4195234" cy="20976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84" y="3014133"/>
            <a:ext cx="3617383" cy="36173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335" y="223837"/>
            <a:ext cx="3168665" cy="31686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130" y="2235200"/>
            <a:ext cx="2723931" cy="322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732928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 Fitness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 and fitness presentation (widescreen).potx" id="{ABFD658B-2256-413B-9244-0F977A0B2D12}" vid="{E4CB021D-C859-4C82-BDBB-2F2FACCF0D80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 and fitness presentation (widescreen)</Template>
  <TotalTime>41437</TotalTime>
  <Words>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Health Fitness 16x9</vt:lpstr>
      <vt:lpstr>Conversation Class</vt:lpstr>
      <vt:lpstr>Education Infographic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Dell Conversation Class</dc:title>
  <dc:creator>Chris</dc:creator>
  <cp:lastModifiedBy>Chris</cp:lastModifiedBy>
  <cp:revision>16</cp:revision>
  <cp:lastPrinted>2019-07-16T05:13:32Z</cp:lastPrinted>
  <dcterms:created xsi:type="dcterms:W3CDTF">2019-07-16T04:55:45Z</dcterms:created>
  <dcterms:modified xsi:type="dcterms:W3CDTF">2020-08-19T07:56:07Z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